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282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101" d="100"/>
          <a:sy n="101" d="100"/>
        </p:scale>
        <p:origin x="912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7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0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8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4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6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4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09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0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5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2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13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4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2.3.1 Business- and Application Layers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18: Layered View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8EB3-B32F-177E-2C53-794DCC03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14" y="77051"/>
            <a:ext cx="9734550" cy="458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436E6-1C7F-25BF-76C2-EC790556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0" y="1876425"/>
            <a:ext cx="519078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2.3.2 Business Layer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19: Layered View – Business Layer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CA04-5FB2-3413-B410-94FF52A9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04464"/>
            <a:ext cx="9147160" cy="478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2E43E4-15D3-09E8-66A8-3E08EEA7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65" y="1689686"/>
            <a:ext cx="2855603" cy="328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20: Customer Service Journey -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C90C-FA56-5B95-FF84-D64E446C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55" y="19050"/>
            <a:ext cx="8448062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179DD-9929-30B8-4975-633F7A47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12" y="1971675"/>
            <a:ext cx="4426960" cy="29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46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21: Layered View – Sample for CSJ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4C11-D4B6-9911-683F-12F1FF36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4" y="19050"/>
            <a:ext cx="9290036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8E4F0-265B-FEDC-A0BF-8FDB01EE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2069051"/>
            <a:ext cx="5486399" cy="2719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2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2.3.4 </a:t>
            </a:r>
            <a:r>
              <a:rPr lang="en-US" sz="4800" dirty="0" err="1"/>
              <a:t>Swimline</a:t>
            </a:r>
            <a:r>
              <a:rPr lang="en-US" sz="4800" dirty="0"/>
              <a:t>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22: </a:t>
            </a:r>
            <a:r>
              <a:rPr lang="en-US" sz="4800" dirty="0" err="1"/>
              <a:t>Swimline</a:t>
            </a:r>
            <a:r>
              <a:rPr lang="en-US" sz="4800" dirty="0"/>
              <a:t> Process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CE55-5A4E-8E0E-5E0D-CEC39B46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753" y="19050"/>
            <a:ext cx="9639300" cy="473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218CF-A12D-56B8-6A6E-DC8702A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65" y="2248298"/>
            <a:ext cx="4821682" cy="260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9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23: Service Design View – Design Pattern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A2417-D906-C642-454E-F5D7A19C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9224" y="110874"/>
            <a:ext cx="8753475" cy="45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CA354-52A0-E96E-F7BC-D28C6DB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2472035"/>
            <a:ext cx="4137230" cy="240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24: Service Design View – Design Pattern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CEF2E-2C85-78B7-B9D2-61F5A300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824" y="59178"/>
            <a:ext cx="9020177" cy="473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98016-8F7E-6598-99B5-1D87365A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32" y="2676524"/>
            <a:ext cx="314701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9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25: Service Blueprint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E3511-D4C6-901E-D4CE-48A90643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288" y="16620"/>
            <a:ext cx="7715137" cy="47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17588-1D0C-C971-B5C1-8BA2FF82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0" y="642085"/>
            <a:ext cx="3627878" cy="357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87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26: Service Blueprint as a Layered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5795-D869-A403-138F-00258479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438150"/>
            <a:ext cx="7711652" cy="42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C49C-BEC0-CC86-91DF-112687270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61" y="66675"/>
            <a:ext cx="5543550" cy="26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94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2.4.1 Actor Interaction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27: Actor Interaction (Co-operation)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B776B-C677-3CE4-0794-D3B288D7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6096" y="-5836"/>
            <a:ext cx="9144002" cy="475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58B0-CC13-6B16-C3EF-644E8CBE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1752600"/>
            <a:ext cx="607695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5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2.4.2 Process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28: Process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0C-4163-A1FD-338D-073E006DC4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975" y="56983"/>
            <a:ext cx="9344026" cy="48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56726-9833-DF99-548E-D9D5AE05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37" y="1990725"/>
            <a:ext cx="6010275" cy="250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64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2.4.3 Application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29: Application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11D12-5518-2808-96A2-FB362CED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4453" y="108355"/>
            <a:ext cx="9372171" cy="47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91282-78E2-EA59-5340-9161D5766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037" y="1928812"/>
            <a:ext cx="5941912" cy="256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91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30: Process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3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8F437-AA57-03AC-BFCF-1DD5D9A9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114301"/>
            <a:ext cx="10084088" cy="458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D6B09-22AE-577B-3646-BBC63F9A3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49" y="2455824"/>
            <a:ext cx="4695825" cy="224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5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31: Business Function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DE09A-CFD1-041B-6BF4-88CD96CB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0153" y="28575"/>
            <a:ext cx="9608843" cy="4707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ECA11-9F38-A84B-BA6B-73C4B87AA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6" y="2230970"/>
            <a:ext cx="5229224" cy="253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84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32: Business Process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9DF4C-8D64-127C-9FCF-C9F1228A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2123" y="0"/>
            <a:ext cx="9144002" cy="4774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96480-003B-939C-1392-7C53697CC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240299"/>
            <a:ext cx="3995737" cy="264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59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2.6 Conceptual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33: Conceptual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2A7CC-6D8A-17A5-ADA5-65D7E9CA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8254" y="28575"/>
            <a:ext cx="7601521" cy="4725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90D07-EC09-780D-4092-429357C8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24327"/>
            <a:ext cx="5876925" cy="273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54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2.7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34: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579D1-EDFC-1478-1846-EC43CAD6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2657" y="28575"/>
            <a:ext cx="7002872" cy="489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CFF63-CC53-9F9A-1B43-144379280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016" y="2289921"/>
            <a:ext cx="5153025" cy="242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02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35: Technology Platform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07E3B-D8EE-BE70-C161-70A8B2FE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8492" y="28575"/>
            <a:ext cx="7936474" cy="476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3E754-139B-ED83-1366-2CB7F0C02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613604"/>
            <a:ext cx="4219575" cy="2232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02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36: Technology Platform –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4C93B-C2A8-C6D9-BFC4-2337C681E2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289" y="177026"/>
            <a:ext cx="10689761" cy="423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46F47-3A6E-EC15-8A67-ADCDC9FE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66" y="234176"/>
            <a:ext cx="2557446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33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</a:t>
            </a:r>
            <a:r>
              <a:rPr lang="en-US" sz="4800"/>
              <a:t>Application Design </a:t>
            </a:r>
            <a:r>
              <a:rPr lang="en-US" sz="4800" dirty="0"/>
              <a:t>Pattern – Figure 37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87B46-29ED-76D4-7220-0B497258D7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399" y="107795"/>
            <a:ext cx="9748619" cy="476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20B7-0053-E6A5-8324-5FC305CB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582" y="107795"/>
            <a:ext cx="6855394" cy="197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9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3A21C-45A0-26F6-EA54-924B1F4943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60" y="98152"/>
            <a:ext cx="9963090" cy="486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7EA32-826A-9465-F55F-69F518F7F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58" y="242699"/>
            <a:ext cx="4209220" cy="19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10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View – Design Pattern – Figure 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413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3D9B1-0925-F334-579D-E1B4F400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5" y="695325"/>
            <a:ext cx="5162812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651" y="1826529"/>
            <a:ext cx="1803144" cy="14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5675271" y="216871"/>
            <a:ext cx="2273753" cy="175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9E13-D493-D823-0F0F-74A1F426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798" y="933894"/>
            <a:ext cx="3263028" cy="17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77BD6-3761-A635-13F3-550385245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05" y="2644923"/>
            <a:ext cx="3495675" cy="14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5F35-480B-B6A5-26E1-E792F324C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175" y="3863799"/>
            <a:ext cx="3938587" cy="229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8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18268</TotalTime>
  <Words>759</Words>
  <Application>Microsoft Office PowerPoint</Application>
  <PresentationFormat>Widescreen</PresentationFormat>
  <Paragraphs>196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96</cp:revision>
  <dcterms:created xsi:type="dcterms:W3CDTF">2024-08-14T01:35:17Z</dcterms:created>
  <dcterms:modified xsi:type="dcterms:W3CDTF">2024-09-07T04:58:17Z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